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E25F47B-7544-470E-8488-E199745CC117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C389A2C-FCB6-43BF-8658-7B451AE44A1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HENERY FORD IS THE DEVIL!!!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Chuddy </a:t>
            </a:r>
            <a:r>
              <a:rPr lang="en-US" dirty="0" err="1" smtClean="0"/>
              <a:t>Chud</a:t>
            </a:r>
            <a:r>
              <a:rPr lang="en-US" smtClean="0"/>
              <a:t>, </a:t>
            </a:r>
            <a:r>
              <a:rPr lang="en-US" dirty="0" smtClean="0"/>
              <a:t>who will always be better than you are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 err="1" smtClean="0"/>
              <a:t>henry</a:t>
            </a:r>
            <a:r>
              <a:rPr lang="en-US" dirty="0" smtClean="0"/>
              <a:t> working in like the uh car business or </a:t>
            </a:r>
            <a:r>
              <a:rPr lang="en-US" dirty="0" smtClean="0"/>
              <a:t>something.</a:t>
            </a:r>
            <a:r>
              <a:rPr lang="en-US" dirty="0" smtClean="0"/>
              <a:t> </a:t>
            </a:r>
            <a:r>
              <a:rPr lang="en-US" dirty="0" smtClean="0"/>
              <a:t>I</a:t>
            </a:r>
            <a:r>
              <a:rPr lang="en-US" dirty="0" smtClean="0"/>
              <a:t> </a:t>
            </a:r>
            <a:r>
              <a:rPr lang="en-US" dirty="0" smtClean="0"/>
              <a:t>mean </a:t>
            </a:r>
            <a:r>
              <a:rPr lang="en-US" dirty="0" smtClean="0"/>
              <a:t>how is that </a:t>
            </a:r>
            <a:r>
              <a:rPr lang="en-US" dirty="0" smtClean="0"/>
              <a:t>important?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he </a:t>
            </a:r>
            <a:r>
              <a:rPr lang="en-US" dirty="0" smtClean="0"/>
              <a:t>only:</a:t>
            </a:r>
            <a:br>
              <a:rPr lang="en-US" dirty="0" smtClean="0"/>
            </a:br>
            <a:r>
              <a:rPr lang="en-US" dirty="0" smtClean="0"/>
              <a:t>-</a:t>
            </a:r>
            <a:r>
              <a:rPr lang="en-US" dirty="0" err="1" smtClean="0"/>
              <a:t>kickstarted</a:t>
            </a:r>
            <a:r>
              <a:rPr lang="en-US" dirty="0" smtClean="0"/>
              <a:t> </a:t>
            </a:r>
            <a:r>
              <a:rPr lang="en-US" dirty="0" smtClean="0"/>
              <a:t>a transportation </a:t>
            </a:r>
            <a:r>
              <a:rPr lang="en-US" dirty="0" smtClean="0"/>
              <a:t>revolution.</a:t>
            </a:r>
            <a:br>
              <a:rPr lang="en-US" dirty="0" smtClean="0"/>
            </a:br>
            <a:r>
              <a:rPr lang="en-US" dirty="0" smtClean="0"/>
              <a:t>-made the assembly line</a:t>
            </a:r>
            <a:br>
              <a:rPr lang="en-US" dirty="0" smtClean="0"/>
            </a:br>
            <a:r>
              <a:rPr lang="en-US" dirty="0" smtClean="0"/>
              <a:t>-created one of the biggest car companies</a:t>
            </a:r>
            <a:br>
              <a:rPr lang="en-US" dirty="0" smtClean="0"/>
            </a:br>
            <a:r>
              <a:rPr lang="en-US" dirty="0" err="1" smtClean="0"/>
              <a:t>yeahhh</a:t>
            </a:r>
            <a:r>
              <a:rPr lang="en-US" dirty="0" smtClean="0"/>
              <a:t> not very important </a:t>
            </a:r>
            <a:endParaRPr lang="en-US" dirty="0"/>
          </a:p>
        </p:txBody>
      </p:sp>
      <p:pic>
        <p:nvPicPr>
          <p:cNvPr id="4" name="Picture 3" descr="vroomvro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0400" y="5904486"/>
            <a:ext cx="1332973" cy="953514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1916 Ford Model T | Hyman Ltd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8722" cy="7058025"/>
          </a:xfrm>
          <a:prstGeom prst="rect">
            <a:avLst/>
          </a:prstGeom>
          <a:noFill/>
        </p:spPr>
      </p:pic>
      <p:pic>
        <p:nvPicPr>
          <p:cNvPr id="1030" name="Picture 6" descr="main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267200" y="3581400"/>
            <a:ext cx="4876800" cy="3429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3400" y="304800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“FIRST COME, FIRST SERVE”</a:t>
            </a:r>
            <a:endParaRPr lang="en-US" dirty="0"/>
          </a:p>
        </p:txBody>
      </p:sp>
      <p:pic>
        <p:nvPicPr>
          <p:cNvPr id="1032" name="Picture 8" descr="197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838200"/>
            <a:ext cx="2704062" cy="108585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34" name="Picture 10" descr="main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4267200"/>
            <a:ext cx="3759200" cy="28194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FORD IS A BIG OLD MEANIE BUTT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HE HATED JEWWWWWS!!!!</a:t>
            </a:r>
            <a:br>
              <a:rPr lang="en-US" dirty="0" smtClean="0"/>
            </a:br>
            <a:r>
              <a:rPr lang="en-US" dirty="0" smtClean="0"/>
              <a:t>2. </a:t>
            </a:r>
            <a:r>
              <a:rPr lang="en-US" dirty="0" smtClean="0"/>
              <a:t>ADOLF HITLER LIKED HIM!!!</a:t>
            </a:r>
            <a:br>
              <a:rPr lang="en-US" dirty="0" smtClean="0"/>
            </a:br>
            <a:r>
              <a:rPr lang="en-US" dirty="0" smtClean="0"/>
              <a:t>3. HE REAAALLYY HATED JEWS!!!</a:t>
            </a:r>
            <a:br>
              <a:rPr lang="en-US" dirty="0" smtClean="0"/>
            </a:br>
            <a:r>
              <a:rPr lang="en-US" sz="2000" dirty="0" smtClean="0"/>
              <a:t>Honestly, being an anti-</a:t>
            </a:r>
            <a:r>
              <a:rPr lang="en-US" sz="2000" dirty="0" err="1" smtClean="0"/>
              <a:t>semite</a:t>
            </a:r>
            <a:r>
              <a:rPr lang="en-US" sz="2000" dirty="0" smtClean="0"/>
              <a:t> is what Ford is infamous for. He also really hated work unions, but which mega-rich person doesn’t hate work unions?</a:t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At least he </a:t>
            </a:r>
            <a:r>
              <a:rPr lang="en-US" sz="2000" dirty="0" err="1" smtClean="0"/>
              <a:t>isnt</a:t>
            </a:r>
            <a:r>
              <a:rPr lang="en-US" sz="2000" dirty="0" smtClean="0"/>
              <a:t> a pedophile.</a:t>
            </a:r>
            <a:endParaRPr lang="en-US" dirty="0"/>
          </a:p>
        </p:txBody>
      </p:sp>
      <p:pic>
        <p:nvPicPr>
          <p:cNvPr id="4" name="Picture 3" descr="48870 - SoyBoor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8800" y="4343400"/>
            <a:ext cx="2514600" cy="2514600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Thanks for coming to my ted talk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Love you all thank you &lt;3</a:t>
            </a:r>
            <a:endParaRPr lang="en-US" dirty="0"/>
          </a:p>
        </p:txBody>
      </p:sp>
      <p:pic>
        <p:nvPicPr>
          <p:cNvPr id="4" name="Picture 3" descr="629 - SoyBooru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2286000"/>
            <a:ext cx="2590800" cy="3102754"/>
          </a:xfrm>
          <a:prstGeom prst="rect">
            <a:avLst/>
          </a:prstGeom>
        </p:spPr>
      </p:pic>
      <p:pic>
        <p:nvPicPr>
          <p:cNvPr id="5" name="Picture 4" descr="babyhe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9800" y="2286000"/>
            <a:ext cx="2194127" cy="33139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596390"/>
            <a:ext cx="5867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All images lovingly provided by the </a:t>
            </a:r>
            <a:r>
              <a:rPr lang="en-US" sz="1100" dirty="0" err="1" smtClean="0"/>
              <a:t>SoyBooru</a:t>
            </a:r>
            <a:endParaRPr lang="en-US" sz="1100" dirty="0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611</TotalTime>
  <Words>79</Words>
  <Application>Microsoft Office PowerPoint</Application>
  <PresentationFormat>On-screen Show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Trek</vt:lpstr>
      <vt:lpstr>HENERY FORD IS THE DEVIL!!!</vt:lpstr>
      <vt:lpstr>Slide 2</vt:lpstr>
      <vt:lpstr>Slide 3</vt:lpstr>
      <vt:lpstr>WHY FORD IS A BIG OLD MEANIE BUTT</vt:lpstr>
      <vt:lpstr>Thanks for coming to my ted talk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HENERY FORD IS THE DEVIL!!!</dc:title>
  <dc:creator>MarioMan</dc:creator>
  <cp:lastModifiedBy>MarioMan</cp:lastModifiedBy>
  <cp:revision>35</cp:revision>
  <dcterms:created xsi:type="dcterms:W3CDTF">2023-10-20T17:05:12Z</dcterms:created>
  <dcterms:modified xsi:type="dcterms:W3CDTF">2023-10-23T16:17:41Z</dcterms:modified>
</cp:coreProperties>
</file>